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1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ill Sans MT" panose="020B0502020104020203" pitchFamily="34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71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414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7E41-6F00-4B8B-898A-4D84E764AFE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DB48ABD9-682D-48DB-A47E-E745825BF36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16366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7E41-6F00-4B8B-898A-4D84E764AFE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8ABD9-682D-48DB-A47E-E745825BF361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112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7E41-6F00-4B8B-898A-4D84E764AFE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8ABD9-682D-48DB-A47E-E745825BF36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71006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12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390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431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641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2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644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23657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2846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7E41-6F00-4B8B-898A-4D84E764AFE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8ABD9-682D-48DB-A47E-E745825BF361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1368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4639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7E41-6F00-4B8B-898A-4D84E764AFE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8ABD9-682D-48DB-A47E-E745825BF36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15107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7E41-6F00-4B8B-898A-4D84E764AFE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8ABD9-682D-48DB-A47E-E745825BF361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32406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7E41-6F00-4B8B-898A-4D84E764AFE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8ABD9-682D-48DB-A47E-E745825BF361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01519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7E41-6F00-4B8B-898A-4D84E764AFE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8ABD9-682D-48DB-A47E-E745825BF361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0704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7E41-6F00-4B8B-898A-4D84E764AFE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8ABD9-682D-48DB-A47E-E745825BF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1142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7E41-6F00-4B8B-898A-4D84E764AFE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8ABD9-682D-48DB-A47E-E745825BF361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6116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D8E97E41-6F00-4B8B-898A-4D84E764AFE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8ABD9-682D-48DB-A47E-E745825BF361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1186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97E41-6F00-4B8B-898A-4D84E764AFEC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DB48ABD9-682D-48DB-A47E-E745825BF36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60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820" y="722828"/>
            <a:ext cx="7757160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Fashion Item Classification with Fashion MNIST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179820" y="2382083"/>
            <a:ext cx="7757160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details building an image classifier to categorize clothing items using the Fashion MNIST dataset, with results visualized via a confusion matrix.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179820" y="3313152"/>
            <a:ext cx="272415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Team Memebers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179820" y="3950851"/>
            <a:ext cx="775716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.Priyesh Kumar - 202401100300186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179820" y="4490680"/>
            <a:ext cx="775716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.Rishabh Sharma - 202401100300200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79820" y="5030510"/>
            <a:ext cx="775716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.Ritesh Bhaskar - 202401100300202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179820" y="5570339"/>
            <a:ext cx="775716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.Ram Avatar Chaudhary - 202401100300195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179820" y="6110168"/>
            <a:ext cx="775716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.Satyam Singh - 202401100300218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179820" y="6649998"/>
            <a:ext cx="775716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179820" y="7189827"/>
            <a:ext cx="775716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C298DB-2D5C-40A1-9A78-6B4A1219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2355B-7CE9-4192-9142-A41CA0A0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23371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A4EA7-2C41-E4FC-6988-70F0ABDDD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2240" y="1160600"/>
            <a:ext cx="4981567" cy="2849419"/>
          </a:xfrm>
        </p:spPr>
        <p:txBody>
          <a:bodyPr>
            <a:normAutofit/>
          </a:bodyPr>
          <a:lstStyle/>
          <a:p>
            <a:r>
              <a:rPr lang="en-IN" sz="5800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45FE0-FA72-34E5-D9AC-4E992B92A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5576" y="4234990"/>
            <a:ext cx="4994987" cy="1927892"/>
          </a:xfrm>
        </p:spPr>
        <p:txBody>
          <a:bodyPr>
            <a:normAutofit/>
          </a:bodyPr>
          <a:lstStyle/>
          <a:p>
            <a:endParaRPr lang="en-IN" sz="1900" dirty="0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1A59E60D-AD4E-E697-8C4F-A5F5C81B3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5842" y="966699"/>
            <a:ext cx="5592915" cy="559291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D05ED8-39E4-42F8-92CB-704C2BD0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5576" y="4231795"/>
            <a:ext cx="49799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5CE2E7C-6AA3-4710-825D-4CDDF788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56C6C3-0EDC-4651-AB37-9F26CFAA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354095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284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3900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47036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34" y="4724936"/>
            <a:ext cx="374213" cy="46779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781550"/>
            <a:ext cx="564261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Manual categorization: Time-consuming</a:t>
            </a:r>
            <a:endParaRPr lang="en-US" sz="2450" dirty="0"/>
          </a:p>
        </p:txBody>
      </p:sp>
      <p:sp>
        <p:nvSpPr>
          <p:cNvPr id="7" name="Text 3"/>
          <p:cNvSpPr/>
          <p:nvPr/>
        </p:nvSpPr>
        <p:spPr>
          <a:xfrm>
            <a:off x="1530906" y="569749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Prone to human errors.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57003" y="47036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048" y="4724936"/>
            <a:ext cx="374213" cy="46779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94119" y="4781550"/>
            <a:ext cx="444948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E-commerce needs automation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8194119" y="530756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and efficient systems.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65140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834" y="6535281"/>
            <a:ext cx="374213" cy="46779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591895"/>
            <a:ext cx="480655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Challenge: Low-resolution images</a:t>
            </a:r>
            <a:endParaRPr lang="en-US" sz="2450" dirty="0"/>
          </a:p>
        </p:txBody>
      </p:sp>
      <p:sp>
        <p:nvSpPr>
          <p:cNvPr id="15" name="Text 9"/>
          <p:cNvSpPr/>
          <p:nvPr/>
        </p:nvSpPr>
        <p:spPr>
          <a:xfrm>
            <a:off x="1587579" y="6951047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28x28 grayscale classification.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457003" y="65140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048" y="6535281"/>
            <a:ext cx="374213" cy="46779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94119" y="6591895"/>
            <a:ext cx="481429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Goal: High classification accuracy</a:t>
            </a:r>
            <a:endParaRPr lang="en-US" sz="2450" dirty="0"/>
          </a:p>
        </p:txBody>
      </p:sp>
      <p:sp>
        <p:nvSpPr>
          <p:cNvPr id="19" name="Text 12"/>
          <p:cNvSpPr/>
          <p:nvPr/>
        </p:nvSpPr>
        <p:spPr>
          <a:xfrm>
            <a:off x="8349733" y="696551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Precise clothing item identification.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89296"/>
            <a:ext cx="8972907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Fashion MNIST</a:t>
            </a:r>
            <a:endParaRPr lang="en-US" sz="4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487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5143738"/>
            <a:ext cx="225421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Zalando's dataset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1587579" y="6059686"/>
            <a:ext cx="22542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Drop-in MNIST replacement.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278" y="50487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19067" y="5143738"/>
            <a:ext cx="2254329" cy="1169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70,000 grayscale images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4919067" y="6449616"/>
            <a:ext cx="22543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 fashion categories.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04872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50674" y="5143738"/>
            <a:ext cx="2254329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&amp; testing split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8250674" y="6059686"/>
            <a:ext cx="22543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60,000 train, 10,000 test.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8491" y="504872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582281" y="5143738"/>
            <a:ext cx="2254329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Diverse examples</a:t>
            </a:r>
            <a:endParaRPr lang="en-US" sz="2450" dirty="0"/>
          </a:p>
        </p:txBody>
      </p:sp>
      <p:sp>
        <p:nvSpPr>
          <p:cNvPr id="15" name="Text 8"/>
          <p:cNvSpPr/>
          <p:nvPr/>
        </p:nvSpPr>
        <p:spPr>
          <a:xfrm>
            <a:off x="11582281" y="6059686"/>
            <a:ext cx="22543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T-shirt, Trouser, Sandal, Bag.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913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1517" y="2355389"/>
            <a:ext cx="6444646" cy="526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Methodology: Data Preparation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79" y="3278352"/>
            <a:ext cx="717239" cy="8606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29323" y="3377079"/>
            <a:ext cx="2257689" cy="263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Load dataset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687552" y="3752726"/>
            <a:ext cx="122639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Fashion MNIST data loading.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79" y="4330150"/>
            <a:ext cx="717239" cy="8606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29323" y="4428877"/>
            <a:ext cx="2257689" cy="263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Normalize data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752957" y="4734974"/>
            <a:ext cx="122639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 pixel values to [0, 1].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79" y="5381948"/>
            <a:ext cx="717239" cy="86064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29323" y="5480675"/>
            <a:ext cx="2257689" cy="263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Split data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507630" y="5857813"/>
            <a:ext cx="122639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80% training, 20% validation.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179" y="6433746"/>
            <a:ext cx="717239" cy="86064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30658" y="6532473"/>
            <a:ext cx="2297167" cy="263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One-hot encode labels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752957" y="6840061"/>
            <a:ext cx="122639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Categorical classification readiness.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5246"/>
            <a:ext cx="9597390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Methodology: Model Architecture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31184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CNN Architecture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39285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Convolutional and Max Pooling layers.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955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ReLU activation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377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Flatten layer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799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Dense layers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221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Softmax activation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11843"/>
            <a:ext cx="313051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Example Architecture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7599521" y="39285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Conv2D (32 filters, 3x3 kernel)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707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MaxPooling2D (2x2 pool)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129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Flatten layer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2551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Dense (128 units, ReLU)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6973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Dense (10 units, Softmax)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3569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Methodology: Training and Evaluation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2832973"/>
            <a:ext cx="170021" cy="888921"/>
          </a:xfrm>
          <a:prstGeom prst="roundRect">
            <a:avLst>
              <a:gd name="adj" fmla="val 5603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303973" y="283297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parameters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303973" y="3358991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Adam optimizer, categorical cross-entropy loss.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48708"/>
            <a:ext cx="170021" cy="888921"/>
          </a:xfrm>
          <a:prstGeom prst="roundRect">
            <a:avLst>
              <a:gd name="adj" fmla="val 5603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644134" y="394870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Configuration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1644134" y="4474726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 size 128, 20 epochs.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064443"/>
            <a:ext cx="170021" cy="888921"/>
          </a:xfrm>
          <a:prstGeom prst="roundRect">
            <a:avLst>
              <a:gd name="adj" fmla="val 5603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984415" y="506444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Prevent overfitting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984415" y="5590461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validation loss.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180177"/>
            <a:ext cx="170021" cy="888921"/>
          </a:xfrm>
          <a:prstGeom prst="roundRect">
            <a:avLst>
              <a:gd name="adj" fmla="val 5603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2324695" y="618017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 metrics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2324695" y="6706195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Accuracy, Precision, Recall, F1-score.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07418" y="409337"/>
            <a:ext cx="5513070" cy="511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Results: Performance Metrics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6007418" y="2240756"/>
            <a:ext cx="8101965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007418" y="2999780"/>
            <a:ext cx="8101965" cy="491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endParaRPr lang="en-US" sz="3850" dirty="0"/>
          </a:p>
        </p:txBody>
      </p:sp>
      <p:sp>
        <p:nvSpPr>
          <p:cNvPr id="10" name="Text 7"/>
          <p:cNvSpPr/>
          <p:nvPr/>
        </p:nvSpPr>
        <p:spPr>
          <a:xfrm>
            <a:off x="6007418" y="4780955"/>
            <a:ext cx="8101965" cy="491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endParaRPr lang="en-US" sz="3850" dirty="0"/>
          </a:p>
        </p:txBody>
      </p:sp>
      <p:sp>
        <p:nvSpPr>
          <p:cNvPr id="12" name="Text 9"/>
          <p:cNvSpPr/>
          <p:nvPr/>
        </p:nvSpPr>
        <p:spPr>
          <a:xfrm>
            <a:off x="6007418" y="5803106"/>
            <a:ext cx="8101965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007418" y="6562130"/>
            <a:ext cx="8101965" cy="491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endParaRPr lang="en-US" sz="3850" dirty="0"/>
          </a:p>
        </p:txBody>
      </p:sp>
      <p:sp>
        <p:nvSpPr>
          <p:cNvPr id="15" name="Text 12"/>
          <p:cNvSpPr/>
          <p:nvPr/>
        </p:nvSpPr>
        <p:spPr>
          <a:xfrm>
            <a:off x="6007418" y="7584281"/>
            <a:ext cx="8101965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1B4EAB6E-7A03-87BA-8AA2-3A554C29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56" y="1176337"/>
            <a:ext cx="10979061" cy="60485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23371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354095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6E6531A-0776-43BA-A852-5FB5C7753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7302" y="640080"/>
            <a:ext cx="10895798" cy="6092791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C5273F-2B84-46BF-A94F-1A20E13B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1526" y="915843"/>
            <a:ext cx="10347350" cy="5541264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4A9202B-FB75-8C2B-1A6F-3C8EC746E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473" y="1497402"/>
            <a:ext cx="6391456" cy="4378147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1743139" y="1155482"/>
            <a:ext cx="5011661" cy="2856994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8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826800" y="8391168"/>
            <a:ext cx="156329" cy="156329"/>
          </a:xfrm>
          <a:prstGeom prst="roundRect">
            <a:avLst>
              <a:gd name="adj" fmla="val 11698"/>
            </a:avLst>
          </a:prstGeom>
          <a:solidFill>
            <a:srgbClr val="1D11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044089" y="8391168"/>
            <a:ext cx="1194911" cy="156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Shirt vs Pullover</a:t>
            </a:r>
            <a:endParaRPr lang="en-US" sz="1200"/>
          </a:p>
        </p:txBody>
      </p:sp>
      <p:sp>
        <p:nvSpPr>
          <p:cNvPr id="6" name="Shape 3"/>
          <p:cNvSpPr/>
          <p:nvPr/>
        </p:nvSpPr>
        <p:spPr>
          <a:xfrm>
            <a:off x="7391400" y="8391168"/>
            <a:ext cx="156329" cy="156329"/>
          </a:xfrm>
          <a:prstGeom prst="roundRect">
            <a:avLst>
              <a:gd name="adj" fmla="val 11698"/>
            </a:avLst>
          </a:prstGeom>
          <a:solidFill>
            <a:srgbClr val="512EA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608689" y="8391168"/>
            <a:ext cx="1365528" cy="156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Sandal vs Sneaker</a:t>
            </a:r>
            <a:endParaRPr lang="en-US" sz="1200"/>
          </a:p>
        </p:txBody>
      </p:sp>
      <p:sp>
        <p:nvSpPr>
          <p:cNvPr id="8" name="Text 5"/>
          <p:cNvSpPr/>
          <p:nvPr/>
        </p:nvSpPr>
        <p:spPr>
          <a:xfrm>
            <a:off x="547449" y="9036487"/>
            <a:ext cx="1353550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chart illustrates common misclassifications, such as Shirt often being confused with Pullover, and Sandal with Sneaker.</a:t>
            </a:r>
            <a:endParaRPr lang="en-US"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433" y="479584"/>
            <a:ext cx="4796314" cy="599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0433" y="1340644"/>
            <a:ext cx="7923133" cy="1387197"/>
          </a:xfrm>
          <a:prstGeom prst="roundRect">
            <a:avLst>
              <a:gd name="adj" fmla="val 528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92361" y="1522571"/>
            <a:ext cx="2398157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Accuracy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92361" y="1926788"/>
            <a:ext cx="7559278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Fashion MNIST classification successful.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92361" y="2266831"/>
            <a:ext cx="7559278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CNN model effective.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10433" y="2902148"/>
            <a:ext cx="7923133" cy="1387197"/>
          </a:xfrm>
          <a:prstGeom prst="roundRect">
            <a:avLst>
              <a:gd name="adj" fmla="val 528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792361" y="3084076"/>
            <a:ext cx="3488531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Insights from Confusion Matrix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92361" y="3488293"/>
            <a:ext cx="7559278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common errors.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92361" y="3828336"/>
            <a:ext cx="7559278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Valuable for model refinement.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10433" y="4463653"/>
            <a:ext cx="7923133" cy="1727240"/>
          </a:xfrm>
          <a:prstGeom prst="roundRect">
            <a:avLst>
              <a:gd name="adj" fmla="val 424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792361" y="4645581"/>
            <a:ext cx="2398157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92361" y="5049798"/>
            <a:ext cx="7559278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E-commerce optimization.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792361" y="5389840"/>
            <a:ext cx="7559278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Inventory management.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792361" y="5729883"/>
            <a:ext cx="7559278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Fashion trend analysis.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0433" y="6365200"/>
            <a:ext cx="7923133" cy="1387197"/>
          </a:xfrm>
          <a:prstGeom prst="roundRect">
            <a:avLst>
              <a:gd name="adj" fmla="val 528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92361" y="6547128"/>
            <a:ext cx="2398157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Work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92361" y="6951345"/>
            <a:ext cx="7559278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accuracy.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792361" y="7291388"/>
            <a:ext cx="7559278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model for real-time processing.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</TotalTime>
  <Words>355</Words>
  <Application>Microsoft Office PowerPoint</Application>
  <PresentationFormat>Custom</PresentationFormat>
  <Paragraphs>86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Petrona Bold</vt:lpstr>
      <vt:lpstr>Arial</vt:lpstr>
      <vt:lpstr>Gill Sans MT</vt:lpstr>
      <vt:lpstr>Inter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Ritesh Bhaskar</cp:lastModifiedBy>
  <cp:revision>2</cp:revision>
  <dcterms:created xsi:type="dcterms:W3CDTF">2025-05-27T05:33:47Z</dcterms:created>
  <dcterms:modified xsi:type="dcterms:W3CDTF">2025-05-27T06:13:54Z</dcterms:modified>
</cp:coreProperties>
</file>